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ist" panose="020B0604020202020204" charset="0"/>
      <p:regular r:id="rId1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356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5503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Desvendando o Agronegócio Brasileiro: Uma Análise Orientada por Dados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73391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Esta apresentação detalha a estruturação e análise de dados públicos do agronegócio brasileiro, visando transformá-los em informações estratégicas para a tomada de decisões. Abordaremos desde a coleta até a implantação de um dashboard interativo, democratizando o acesso a insights valiosos sobre o setor.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562" y="474702"/>
            <a:ext cx="8586073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 Compreensão do Negócio e Objetivos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90562" y="1445776"/>
            <a:ext cx="257079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1.1 Objetivo do Negócio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90562" y="1888212"/>
            <a:ext cx="6414016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objetivo principal é estruturar, tratar e organizar os dados públicos do agronegócio brasileiro do SIDRA/IBGE para torná-los acessíveis e compreensíveis. A finalidade é democratizar o acesso a informações estratégicas para apoiar pesquisas, decisões comerciais e gerar insights econômicos.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90562" y="3187303"/>
            <a:ext cx="388382" cy="388382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1251585" y="3243382"/>
            <a:ext cx="585299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Democratizar o acesso a dados públicos do agronegócio.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90562" y="3920966"/>
            <a:ext cx="388382" cy="388382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1251585" y="3977045"/>
            <a:ext cx="585299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Permitir consultas rápidas sobre produção e localização.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90562" y="4654629"/>
            <a:ext cx="388382" cy="388382"/>
          </a:xfrm>
          <a:prstGeom prst="roundRect">
            <a:avLst>
              <a:gd name="adj" fmla="val 4000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1251585" y="4710708"/>
            <a:ext cx="585299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Oferecer suporte à tomada de decisão e desenvolvimento de pesquisas.</a:t>
            </a:r>
            <a:endParaRPr lang="en-US" sz="13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42" y="1467326"/>
            <a:ext cx="6414016" cy="438852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33442" y="6050042"/>
            <a:ext cx="275058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1.2 Avaliação da Situação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33442" y="6492478"/>
            <a:ext cx="6414016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projeto utiliza dados públicos do SIDRA/IBGE, extraídos via API com Python, e ferramentas como Google Colab e Power BI. Os desafios incluem a estrutura dos dados do SIDRA e a necessidade de documentação clara. Os benefícios esperados são uma base estruturada e um dashboard intuitivo, reduzindo o tempo de análise e aumentando a capacidade decisória.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23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3023711"/>
            <a:ext cx="6179463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Metas e Plano do Projeto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075" y="3940850"/>
            <a:ext cx="13044249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 metas técnicas focam na coleta automatizada, estruturação e higienização dos dados do agronegócio, com a criação de novos atributos analíticos. O plano do projeto detalha as fases, ferramentas e prazos para o desenvolvimento da solução.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75" y="4798219"/>
            <a:ext cx="6522125" cy="7930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1314" y="5789533"/>
            <a:ext cx="4168497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1.3 Metas de Mineração de Dados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91314" y="6218277"/>
            <a:ext cx="6125647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Coletar dados via API, higienizá-los, criar atributos derivados e gerar uma base para análises exploratórias e modelos preditivos, permitindo identificar padrões espaciais e temporais no agronegócio.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798219"/>
            <a:ext cx="6522125" cy="7930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13439" y="5789533"/>
            <a:ext cx="2512219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1.4 Plano do Projeto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513439" y="6218277"/>
            <a:ext cx="6125647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Fases incluem coleta, análise, limpeza, transformação, criação da base analítica, desenvolvimento do dashboard e documentação técnica. Ferramentas: Python, Google Colab, Power BI e GitHub. Prazo: 2 a 3 semanas.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740" y="403384"/>
            <a:ext cx="8726805" cy="458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 Entendimento dos Dados: Coleta e Descrição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86740" y="1228487"/>
            <a:ext cx="2460903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2.1 Coleta Inicial de Dados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86740" y="1604367"/>
            <a:ext cx="6549509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coleta de dados foi realizada por meio da API pública do SIDRA/IBGE, utilizando scripts em Python com a biblioteca </a:t>
            </a:r>
            <a:r>
              <a:rPr lang="en-US" sz="11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sidrapy</a:t>
            </a: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Essa abordagem garante a atualização dinâmica e a integridade dos dados extraídos. As principais dificuldades incluíram a estrutura complexa dos dados, a necessidade de mapeamento de dicionários e limitações na documentação da API.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86740" y="2674977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Fonte: SIDRA/IBGE via API pública.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86740" y="2960965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Ferramenta: Python com a biblioteca sidrapy.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86740" y="3246953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Dificuldades: Estrutura pouco amigável e documentação limitada.</a:t>
            </a:r>
            <a:endParaRPr lang="en-US" sz="1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771" y="1246823"/>
            <a:ext cx="6549509" cy="448115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01771" y="5892998"/>
            <a:ext cx="2240875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2.2 Descrição dos Dados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01771" y="6268879"/>
            <a:ext cx="6549509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Os dados de origem são tabelas do SIDRA relacionadas à produção agrícola, apresentados em formato tabular. As colunas principais incluem Município, Estado, Produto (ex: Soja, Café, Milho), Tipo de lavoura (temporária/permanente), Área plantada/colhida, Produção e Ano de referência. O volume de dados abrange milhares de linhas anuais.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1771" y="7339489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Origem: Tabelas do SIDRA/IBGE (produção agrícola).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1771" y="7625477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Formato: Tabular (CSV/JSON).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501771" y="7911465"/>
            <a:ext cx="6549509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Principais colunas: Município, Estado, Produto, Área, Produção, Ano.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94015"/>
            <a:ext cx="7583805" cy="1218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Exploração e Qualidade dos Dados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66498" y="2205276"/>
            <a:ext cx="7583805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etapa de exploração revelou insights sobre as distribuições e identificou inconsistências, fundamentais para garantir a integridade dos dados e preparar a base para análises futuras. A qualidade dos dados foi um ponto crítico, exigindo soluções específicas para problemas como nulos, codificação e unidades divergentes.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66498" y="3984308"/>
            <a:ext cx="438745" cy="438745"/>
          </a:xfrm>
          <a:prstGeom prst="roundRect">
            <a:avLst>
              <a:gd name="adj" fmla="val 4000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339542" y="4020800"/>
            <a:ext cx="292537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900267" y="4051340"/>
            <a:ext cx="314694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2.3 Exploração dos Dados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900267" y="4473059"/>
            <a:ext cx="6950035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Análise de distribuições, detecção de nulos e inconsistências, validação de coerência entre variáveis e primeiras análises exploratórias para entender a distribuição geográfica das culturas. Geração de gráficos preliminares para validar a integridade.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266498" y="6110883"/>
            <a:ext cx="438745" cy="438745"/>
          </a:xfrm>
          <a:prstGeom prst="roundRect">
            <a:avLst>
              <a:gd name="adj" fmla="val 4000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6339542" y="6147375"/>
            <a:ext cx="292537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900267" y="6177915"/>
            <a:ext cx="302311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2.4 Qualidade dos Dados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900267" y="6599634"/>
            <a:ext cx="6950035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Problemas encontrados: valores nulos, codificação de categorias, divergência de unidades. Soluções aplicadas: criação de dicionários para decodificação, conversão de unidades e remoção de registros inconsistentes.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1925"/>
            <a:ext cx="94246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 Preparação dos Dados para Análise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2883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fase de preparação dos dados foi crucial para transformar os dados brutos do SIDRA em uma base analítica coesa e pronta para consumo. As etapas incluíram seleção rigorosa de variáveis, limpeza e construção de novos atributos.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87159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7930" y="3104912"/>
            <a:ext cx="27365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3.1 Seleção dos Dados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537930" y="3534132"/>
            <a:ext cx="565320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Variáveis essenciais selecionadas: Produto, Área Plantada, Produção, Localização (Município, Estado) e Período (Ano). Colunas descritivas ou fora do escopo foram descartadas para otimizar a base analítica.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2987159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83285" y="3104912"/>
            <a:ext cx="28576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3.2 Limpeza dos Dados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8183285" y="3534132"/>
            <a:ext cx="565332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Tratamento de valores nulos, dados duplicados, códigos não mapeados. Conversão de tipos de dados (datas, números, strings) e padronização das unidades de medida foram cruciais para a consistência.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00424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7930" y="5418177"/>
            <a:ext cx="32325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3.3 Construção dos Dados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537930" y="5847398"/>
            <a:ext cx="565320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Criação de novas variáveis como Produtividade (Produção / Área Colhida) e Participação (produção em relação ao total nacional), além da classificação de culturas e agregações por estado, município e ano.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5300424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83285" y="5418177"/>
            <a:ext cx="35661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3.4 Integração e Formatação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8183285" y="5847398"/>
            <a:ext cx="565332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Junção de diferentes tabelas do SIDRA e integração geográfica com códigos IBGE. A base única consolidada foi formatada em CSV e Excel, pronta para uso no Power BI, com ajustes finais em formatos numéricos e datas.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497324"/>
            <a:ext cx="10069711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Avaliação dos Resultados e Próximos Passos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23543" y="1514594"/>
            <a:ext cx="3281243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5.1 Avaliação dos Resultados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23543" y="1977985"/>
            <a:ext cx="6371034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base de dados construída permite responder com precisão às perguntas propostas. O dashboard fornece visões analíticas claras e intuitivas, com filtros flexíveis por Produto, Ano, Estado e Município, atingindo plenamente os objetivos de negócio e de dados.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23543" y="3316129"/>
            <a:ext cx="271426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5.2 Revisão do Processo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23543" y="3779520"/>
            <a:ext cx="6371034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processo foi bem-sucedido, mas melhorias futuras incluem a automatização da atualização dos dados e a inclusão de novas tabelas complementares do IBGE (pecuária, silvicultura) para ampliar a abrangência da análise.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443" y="1537216"/>
            <a:ext cx="6371034" cy="435911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43443" y="6099810"/>
            <a:ext cx="4452342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5.3 Determinação dos Próximos Passos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3443" y="6563201"/>
            <a:ext cx="6371034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Os próximos passos incluem a documentação completa do processo, a criação de uma API em Python para acesso direto aos dados e a expansão do dashboard para cobrir outras áreas do agronegócio, como pecuária e exportações, garantindo a escalabilidade e a utilidade da solução.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6668"/>
            <a:ext cx="88421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 Implantação e Conclusões Finais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8358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fase de implantação garante que os entregáveis estejam prontos para uso, enquanto o plano de monitoramento e manutenção assegura a perenidade da solução. As conclusões destacam os pontos fortes do projeto e as oportunidades para futuras expansões.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41903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999768" y="3047881"/>
            <a:ext cx="35755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6.1 Plano de Implementação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3477101"/>
            <a:ext cx="6010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Entrega do dashboard interativo no Power BI, da base de dados consolidada em CSV/Excel, dos scripts de coleta e tratamento em Python, e da documentação técnica completa do projeto.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841903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7620357" y="3047881"/>
            <a:ext cx="54025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6.2 Plano de Monitoramento e Manutenção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0357" y="3477101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Verificação trimestral das atualizações do IBGE, ajustes nos scripts em caso de mudanças na API ou estrutura dos dados, e atualização periódica do dashboard para manter a relevância e precisão.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151596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999768" y="53575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6.3 Relatório Final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99768" y="5786795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Este documento integra o relatório final, abrangendo histórico, objetivos, processo de mineração, análise de resultados, plano de implantação, manutenção e conclusões essenciais para o negócio e próximos passos estratégicos.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5151596"/>
            <a:ext cx="6422231" cy="2111335"/>
          </a:xfrm>
          <a:prstGeom prst="roundRect">
            <a:avLst>
              <a:gd name="adj" fmla="val 846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7620357" y="5357574"/>
            <a:ext cx="27712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6.4 Revisão do Projeto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20357" y="5786795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Pontos positivos: coleta automatizada, consolidação de dados dispersos e visualização intuitiva. Melhorias futuras: criação de pipelines automatizados e escalabilidade para outras frentes do agronegócio.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1236</Words>
  <Application>Microsoft Office PowerPoint</Application>
  <PresentationFormat>Personalizar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Noto Serif SC Bold</vt:lpstr>
      <vt:lpstr>Geist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Thiago Lira dos Santos</dc:creator>
  <cp:lastModifiedBy>Thiago Lira dos Santos</cp:lastModifiedBy>
  <cp:revision>2</cp:revision>
  <dcterms:created xsi:type="dcterms:W3CDTF">2025-06-25T21:19:47Z</dcterms:created>
  <dcterms:modified xsi:type="dcterms:W3CDTF">2025-06-25T21:49:59Z</dcterms:modified>
</cp:coreProperties>
</file>